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8630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标题归纳题。通读全文可知，本文主要讲述了孙爷爷送给小男孩一个风筝作为礼物，这个礼物给男孩带来温暖和鼓励的故事。因此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一件难忘的礼物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适合作文章标题。故选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2244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66852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the best title for this text?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History of Kites	B. An Unforgettable Gift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My Love for Kites	D. Kites Made by Hand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0750" y="1912652"/>
            <a:ext cx="3092664" cy="41768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9471" y="193690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1484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主要讲述了孙爷爷送给小男孩一个风筝作为礼物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这个礼物给男孩带来温暖和鼓励的故事。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5046" y="1316377"/>
            <a:ext cx="10640319" cy="1392543"/>
          </a:xfrm>
          <a:prstGeom prst="rect">
            <a:avLst/>
          </a:prstGeom>
        </p:spPr>
      </p:pic>
      <p:pic>
        <p:nvPicPr>
          <p:cNvPr id="4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2888877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time I see that spacecraft-shaped kite hanging on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grandpa’s voice rises in my ears and can still touch my heart after so long.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was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went to my great-grandmother’s home in the countryside.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craftsman who was good at making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called him “Grandfather Sun”. I loved watching him make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always showed me his works with pleasure.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x28.jpg" descr="id:214750617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39471" y="4149080"/>
            <a:ext cx="2928614" cy="179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693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him,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Grandpa, 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teach me how to make kites?” His eyes lit up right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away, shining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brilliance that I had never seen before. He looked at me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fewer and fewer people making kites by hand because everything can be produced by machines!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little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boy, since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will be going back to the city in a few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 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enjoy flying a kite.”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kite we made together flew in the blue sky for a while before falling to the ground as the wind gradually died down.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310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of the kites he made were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vivid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Some like birds flapping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拍打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wings against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 like fish wagging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摆动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heads and tails in the air.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as I was about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gifted me a spacecraft-shaped kite with a simple yet unforgettable hand-painted sky-blue stripe.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forget my kites. May you fly as high as this kite.”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were two lines of handwritten characters on the kite: Shen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Zhou, 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the famous rocket. This kite always made me feel powerful when I wanted to give up on something. I will never forget Grandpa Sun and his wonderful gift.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58630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fewer and fewer people making kites by hand because everything can be produced by machines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可知，在爷爷看来，一切东西都可以用机器生产，所以手工制作风筝的人越来越少。故选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0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make kites by hand because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Grandpa’s mind.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out of date for many people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machines can produce everything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making kites is difficult for people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many people are too busy to make them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9471" y="132474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58630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细节理解题。根据第四段中的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kite we made together flew in the blue sky for a while before falling to the ground as the wind gradually died down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可知，在请求孙爷爷教他制作风筝之后，作者和孙爷爷一起放他们制作的风筝。故选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2092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 writer do after he asked Grandpa to teach him to make kites?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made a spacecraft-shaped kite.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flew a kite with Grandfather Sun.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He watched his great-grandmother make kites.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He taught Grandfather Sun to produce kites by machine.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9471" y="139674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8630" y="371684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5411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vivid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5 probably means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beautiful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D. unusual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216876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4989"/>
            <a:ext cx="11485848" cy="3900235"/>
          </a:xfrm>
          <a:solidFill>
            <a:srgbClr val="E8F6FD"/>
          </a:solidFill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阅读题干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明确考查点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考查词义猜测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题干意为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第五段中画线单词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vivid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可能表示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u="sng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确定设题位置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定位到第五段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通读画线单词前后句或前后段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根据上下文语境猜测词义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并选出最佳选项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根据第五段中的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Some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like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birds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flapping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拍打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their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wings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against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wind,and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others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like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fish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wagging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摆动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their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heads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tails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air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孙爷爷做的风筝应该是栩栩如生的。因此画线词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vivid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latin typeface="+mn-ea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栩栩如生的</a:t>
            </a:r>
            <a:r>
              <a:rPr lang="en-US" altLang="zh-CN" b="1" dirty="0">
                <a:latin typeface="+mn-ea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lively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意思相近。故选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3" name="思路引导.eps" descr="id:21474886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1707589"/>
            <a:ext cx="132461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3070</Words>
  <Application>WPS 演示</Application>
  <PresentationFormat>自定义</PresentationFormat>
  <Paragraphs>55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459</cp:revision>
  <dcterms:created xsi:type="dcterms:W3CDTF">2020-11-06T05:24:00Z</dcterms:created>
  <dcterms:modified xsi:type="dcterms:W3CDTF">2025-09-18T03:31:25Z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